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0" r:id="rId3"/>
    <p:sldId id="267" r:id="rId4"/>
    <p:sldId id="303" r:id="rId5"/>
    <p:sldId id="274" r:id="rId6"/>
    <p:sldId id="318" r:id="rId7"/>
    <p:sldId id="317" r:id="rId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29" autoAdjust="0"/>
    <p:restoredTop sz="94660"/>
  </p:normalViewPr>
  <p:slideViewPr>
    <p:cSldViewPr>
      <p:cViewPr varScale="1">
        <p:scale>
          <a:sx n="116" d="100"/>
          <a:sy n="116" d="100"/>
        </p:scale>
        <p:origin x="129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694D4-BA80-4740-BB12-92DF5AFA6863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15F99-6EB7-48CE-963F-FAA5C0BD47AF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 descr="244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1" y="0"/>
            <a:ext cx="9113469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316A5-21F1-458B-B6F2-7D01BD78A7F6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28A62-B8EA-4553-9655-8BFC318BDB96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 descr="2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809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komiinform.ru/news/160701/" TargetMode="External"/><Relationship Id="rId2" Type="http://schemas.openxmlformats.org/officeDocument/2006/relationships/hyperlink" Target="mailto:talant@krags.ru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talant.usite.pro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pigulina@mail.ru" TargetMode="External"/><Relationship Id="rId2" Type="http://schemas.openxmlformats.org/officeDocument/2006/relationships/hyperlink" Target="mailto:talant@krags.ru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980728"/>
            <a:ext cx="5108443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4400" b="1" i="1" dirty="0" smtClean="0"/>
              <a:t>Малая академия управленческого </a:t>
            </a:r>
          </a:p>
          <a:p>
            <a:pPr algn="ctr">
              <a:spcBef>
                <a:spcPct val="0"/>
              </a:spcBef>
            </a:pPr>
            <a:r>
              <a:rPr lang="ru-RU" sz="4400" b="1" i="1" dirty="0"/>
              <a:t>м</a:t>
            </a:r>
            <a:r>
              <a:rPr lang="ru-RU" sz="4400" b="1" i="1" dirty="0" smtClean="0"/>
              <a:t>астерства</a:t>
            </a:r>
            <a:r>
              <a:rPr lang="ru-RU" sz="4800" b="1" i="1" dirty="0" smtClean="0"/>
              <a:t> </a:t>
            </a:r>
            <a:endParaRPr lang="ru-RU" altLang="ru-RU" sz="4800" b="1" i="1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5567441" y="144064"/>
            <a:ext cx="8546" cy="107677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5598993" y="205171"/>
            <a:ext cx="34164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Научно-образовательный центр «Управление талантами»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C:\Users\user\Desktop\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887" y="-115270"/>
            <a:ext cx="1259632" cy="18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323528" y="150615"/>
            <a:ext cx="56900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ГОУ ВО «Коми республиканская академия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 государственной службы и управления»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760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24544" y="223366"/>
            <a:ext cx="7772400" cy="1016727"/>
          </a:xfrm>
        </p:spPr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«Я-предприниматель»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2" y="24732"/>
            <a:ext cx="7433574" cy="110001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Дополнительная общеобразовательная программа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611560" y="1816608"/>
            <a:ext cx="8424936" cy="550685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- 14 до 17 лет</a:t>
            </a:r>
          </a:p>
          <a:p>
            <a:pPr algn="l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детей – 15 - 20 чел</a:t>
            </a:r>
          </a:p>
          <a:p>
            <a:pPr algn="l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дней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 дней</a:t>
            </a:r>
          </a:p>
          <a:p>
            <a:pPr algn="l"/>
            <a:r>
              <a:rPr lang="ru-RU" sz="1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Распорядок дня:</a:t>
            </a:r>
          </a:p>
          <a:p>
            <a:pPr algn="l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09:30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09:45- планинг 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09:50-11:20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занятия  по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учебному плану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11:20-11:50 - кофе-тайм</a:t>
            </a:r>
          </a:p>
          <a:p>
            <a:pPr algn="l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11:50-13:20- занятия по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учебному плану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13:20-14:00 - обед</a:t>
            </a:r>
          </a:p>
          <a:p>
            <a:pPr algn="l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14:00-16:00 - практические, проектные, творческие занятия по закреплению изученного, экскурсии и деловые встречи</a:t>
            </a:r>
          </a:p>
          <a:p>
            <a:pPr algn="l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16:00-16:30 – подведение итогов дня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9512" y="922200"/>
            <a:ext cx="6400800" cy="5500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>
                <a:solidFill>
                  <a:srgbClr val="C00000"/>
                </a:solidFill>
              </a:rPr>
              <a:t>с 13 по 25 августа 2018 года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52618" y="6021288"/>
            <a:ext cx="8424936" cy="5500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программы –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000 рублей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581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31703"/>
            <a:ext cx="5781328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Учебный план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3467728"/>
              </p:ext>
            </p:extLst>
          </p:nvPr>
        </p:nvGraphicFramePr>
        <p:xfrm>
          <a:off x="179511" y="908718"/>
          <a:ext cx="8712970" cy="588376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857187"/>
                <a:gridCol w="4391279"/>
                <a:gridCol w="1715341"/>
                <a:gridCol w="1749163"/>
              </a:tblGrid>
              <a:tr h="85276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учебной </a:t>
                      </a:r>
                      <a:r>
                        <a:rPr lang="ru-RU" sz="1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дисциплины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Лекции</a:t>
                      </a:r>
                      <a:endParaRPr lang="ru-RU" sz="1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Практические занятия</a:t>
                      </a:r>
                    </a:p>
                  </a:txBody>
                  <a:tcPr marL="9525" marR="9525" marT="9525" marB="0" anchor="ctr"/>
                </a:tc>
              </a:tr>
              <a:tr h="3669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indent="457200" algn="l" fontAlgn="ctr"/>
                      <a:r>
                        <a:rPr lang="ru-RU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Учебные дисциплины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9036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4625" indent="0" algn="l" fontAlgn="ctr"/>
                      <a:r>
                        <a:rPr lang="ru-RU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</a:t>
                      </a:r>
                      <a:r>
                        <a:rPr lang="ru-RU" sz="1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предпринимательской деятельности теория и практические занятия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871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4625" indent="0" algn="l" fontAlgn="ctr"/>
                      <a:r>
                        <a:rPr lang="ru-RU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</a:t>
                      </a:r>
                      <a:r>
                        <a:rPr lang="ru-RU" sz="1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проектами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871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1.3.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4625" indent="0" algn="l" fontAlgn="ctr"/>
                      <a:r>
                        <a:rPr lang="ru-RU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</a:t>
                      </a:r>
                      <a:r>
                        <a:rPr lang="ru-RU" sz="1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финансовой грамотности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272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indent="457200" algn="l" fontAlgn="ctr"/>
                      <a:r>
                        <a:rPr lang="ru-RU" sz="1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Тренинговая</a:t>
                      </a:r>
                      <a:r>
                        <a:rPr lang="ru-RU" sz="19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программа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2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</a:t>
                      </a:r>
                      <a:endParaRPr lang="ru-RU" sz="1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indent="457200" algn="l" fontAlgn="ctr"/>
                      <a:r>
                        <a:rPr lang="ru-RU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</a:t>
                      </a:r>
                      <a:r>
                        <a:rPr lang="ru-RU" sz="1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публичных выступлений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91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</a:t>
                      </a:r>
                      <a:endParaRPr lang="ru-RU" sz="1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indent="457200" algn="l" fontAlgn="ctr"/>
                      <a:r>
                        <a:rPr lang="ru-RU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Лидерство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91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2.3.</a:t>
                      </a:r>
                      <a:endParaRPr lang="ru-RU" sz="1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indent="457200" algn="l" fontAlgn="ctr"/>
                      <a:r>
                        <a:rPr lang="ru-RU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Командообразование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91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2.4.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indent="457200" algn="l" fontAlgn="ctr"/>
                      <a:r>
                        <a:rPr lang="ru-RU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Психология профессии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99523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7923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6516216" y="116632"/>
            <a:ext cx="2952328" cy="295232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81" y="-99392"/>
            <a:ext cx="9036496" cy="1143000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дополнительной общеобразовательной программе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«Я-предприниматель»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481" y="1011905"/>
            <a:ext cx="8666983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подготовка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самостоятельной социально-трудовой жизнедеятельности, развитие у учащихся  потребности в наилучшем выполнении своих социально-экономических функций в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обществе, выявление предпринимательских способностей.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учебной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программы: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предпринимательских знаний, умений, навыков, необходимых для успешной интеграции в социальную среду, определения старшеклассниками своего места в структуре занятости,  в формировании свободного человека – творческой личности, умеющей прогнозировать, планировать свою деятельность, оценивать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ее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содержание и результаты с позиции экономической целесообразности и результативности, гуманного отношения к окружающему миру.</a:t>
            </a:r>
          </a:p>
          <a:p>
            <a:pPr algn="just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Развивающая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развитие  современного экономического мышления, экономической культуры, гуманитарной культуры, культуры проектирования,  способствующих эффективности предпринимательской, управленческой, исполнительской деятельности в новых условиях хозяйствования.</a:t>
            </a:r>
          </a:p>
          <a:p>
            <a:pPr algn="just"/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функция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обеспечение способности учащихся, готовности, желания создавать новые источники ресурсов для развития экономики страны и обеспечения достойного существования как для себя лично, так и для других членов общества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448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24283"/>
            <a:ext cx="7704856" cy="621759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зачисления на программу необходимо подать: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4725144"/>
            <a:ext cx="7632848" cy="20425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Согласие на обработку персональных данных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Копию чека об оплате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Напишите нам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talant@krags.ru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мы вам отпр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 бланки.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59530"/>
            <a:ext cx="6408712" cy="34163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220663" algn="just">
              <a:lnSpc>
                <a:spcPct val="12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иногородних учащихся по заявке может быть предоставлено койко-место </a:t>
            </a:r>
            <a:r>
              <a:rPr lang="ru-RU" sz="200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0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общежитии.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Дополнительно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 деятельности Академии в области профориентационной работы и обучения старшеклассников основам финансовой грамотности и предпринимательской деятельности можно узнать из информации по следующим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ссылкам: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0663" algn="just">
              <a:lnSpc>
                <a:spcPct val="120000"/>
              </a:lnSpc>
              <a:spcAft>
                <a:spcPts val="0"/>
              </a:spcAft>
            </a:pPr>
            <a:r>
              <a:rPr lang="ru-RU" sz="2000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</a:t>
            </a:r>
            <a:r>
              <a:rPr lang="ru-RU" sz="20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://komiinform.ru/news/160701/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0663" algn="just">
              <a:lnSpc>
                <a:spcPct val="120000"/>
              </a:lnSpc>
              <a:spcAft>
                <a:spcPts val="0"/>
              </a:spcAft>
            </a:pPr>
            <a:r>
              <a:rPr lang="ru-RU" sz="2000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http</a:t>
            </a:r>
            <a:r>
              <a:rPr lang="ru-RU" sz="20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://talant.usite.pro/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01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5" y="116632"/>
            <a:ext cx="6429400" cy="42292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Наши контакты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876" y="751525"/>
            <a:ext cx="7128792" cy="26774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ГОУ ВО «Коми республиканская академия государственной службы и управления»</a:t>
            </a:r>
          </a:p>
          <a:p>
            <a:pPr marL="0" indent="0">
              <a:buNone/>
            </a:pP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дополнительного профессионального образования и управленческого консалтинга</a:t>
            </a:r>
          </a:p>
          <a:p>
            <a:pPr marL="0" indent="0">
              <a:buNone/>
            </a:pP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4251132"/>
            <a:ext cx="87129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Сыктывкар, ул. Коммунистическая 11,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218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8 (8212) 302-780 (доб. 127, 173)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talant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@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krags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ru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apigulina@mail.ru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876" y="3516900"/>
            <a:ext cx="90981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Научно-образовательный центр «Управление талантами»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5733256"/>
            <a:ext cx="92421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центра – Пигулина Альбина Хакимовна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 Центра – Иштуганова Виктория Риннатовна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88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15281</TotalTime>
  <Words>476</Words>
  <Application>Microsoft Office PowerPoint</Application>
  <PresentationFormat>Экран (4:3)</PresentationFormat>
  <Paragraphs>87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Специальное оформление</vt:lpstr>
      <vt:lpstr>Презентация PowerPoint</vt:lpstr>
      <vt:lpstr>«Я-предприниматель»</vt:lpstr>
      <vt:lpstr>Учебный план</vt:lpstr>
      <vt:lpstr>Информация о дополнительной общеобразовательной программе «Я-предприниматель»</vt:lpstr>
      <vt:lpstr>Для зачисления на программу необходимо подать:</vt:lpstr>
      <vt:lpstr>Наши контакты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Admin</dc:creator>
  <cp:lastModifiedBy>Свиоелкина Елена</cp:lastModifiedBy>
  <cp:revision>117</cp:revision>
  <cp:lastPrinted>2017-11-27T08:37:35Z</cp:lastPrinted>
  <dcterms:created xsi:type="dcterms:W3CDTF">2011-11-28T19:44:49Z</dcterms:created>
  <dcterms:modified xsi:type="dcterms:W3CDTF">2018-07-16T08:20:20Z</dcterms:modified>
</cp:coreProperties>
</file>